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67" r:id="rId3"/>
    <p:sldId id="259" r:id="rId4"/>
    <p:sldId id="260" r:id="rId5"/>
    <p:sldId id="262" r:id="rId6"/>
    <p:sldId id="266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7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20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653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905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0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19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06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6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7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50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7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5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82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2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239C0F7-44B2-4FCD-9DA0-ABC7D8EDCEEA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F4FC06-C88C-4977-A541-B8D75635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6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709" y="1122363"/>
            <a:ext cx="11274136" cy="23876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БЕЗОПАСНОСТЬ ДЕТСТВА – </a:t>
            </a:r>
            <a:br>
              <a:rPr lang="ru-RU" sz="4000" b="1" dirty="0" smtClean="0"/>
            </a:br>
            <a:r>
              <a:rPr lang="ru-RU" sz="4000" b="1" dirty="0" smtClean="0"/>
              <a:t>ЗАБОТА ОБЩАЯ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27 МАРТА 2026г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1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3" y="66001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/>
              <a:t>ОБРАЗОВАТЕЛЬНЫЙ КВИЗ</a:t>
            </a:r>
            <a:br>
              <a:rPr lang="ru-RU" sz="2800" b="1" dirty="0" smtClean="0"/>
            </a:br>
            <a:r>
              <a:rPr lang="ru-RU" sz="2800" b="1" dirty="0" smtClean="0"/>
              <a:t>БУДЬ НА ШАГ ВПЕРЕДИ. СЕРЕТЫ ЛИЧНОЙ БЕЗОПАСНОСТИ</a:t>
            </a:r>
            <a:r>
              <a:rPr lang="ru-RU" sz="2800" b="1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5" y="1690688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12" y="2436269"/>
            <a:ext cx="4586913" cy="34401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49" y="1690688"/>
            <a:ext cx="3366655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1673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УРОК ЗДОРОВЬЯ «ЗДОРОВЫМ БЫТЬ ЗДОРОВО»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12" y="1472840"/>
            <a:ext cx="4776860" cy="4776860"/>
          </a:xfrm>
        </p:spPr>
      </p:pic>
    </p:spTree>
    <p:extLst>
      <p:ext uri="{BB962C8B-B14F-4D97-AF65-F5344CB8AC3E}">
        <p14:creationId xmlns:p14="http://schemas.microsoft.com/office/powerpoint/2010/main" val="35279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628" y="878223"/>
            <a:ext cx="10072253" cy="12969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МАСТЕР- КЛАСС ПО ОКАЗАНИЮ ПЕРВОЙ ПОМОЩИ </a:t>
            </a:r>
            <a:endParaRPr lang="ru-RU" sz="24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24" y="1105695"/>
            <a:ext cx="5164787" cy="5164787"/>
          </a:xfrm>
        </p:spPr>
      </p:pic>
    </p:spTree>
    <p:extLst>
      <p:ext uri="{BB962C8B-B14F-4D97-AF65-F5344CB8AC3E}">
        <p14:creationId xmlns:p14="http://schemas.microsoft.com/office/powerpoint/2010/main" val="26761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ИГРА КВЕСТ ПО ПРАВИЛАМ ДОРОЖНОГО ДВИЖЕНИЯ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57" y="2560638"/>
            <a:ext cx="3761885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36346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68928"/>
            <a:ext cx="9601196" cy="43641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ВЫСТАВКА В ШКОЛЬНОЙ БИБЛИОТЕКЕ</a:t>
            </a:r>
            <a:endParaRPr lang="ru-RU" sz="32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524287"/>
            <a:ext cx="9368733" cy="4616053"/>
          </a:xfrm>
        </p:spPr>
      </p:pic>
    </p:spTree>
    <p:extLst>
      <p:ext uri="{BB962C8B-B14F-4D97-AF65-F5344CB8AC3E}">
        <p14:creationId xmlns:p14="http://schemas.microsoft.com/office/powerpoint/2010/main" val="30331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1158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ПРОСМОТР И ОБСУЖДЕНИЕ ФИЛЬМА «ПРЕДАТЕЛЬСТВО»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28" y="2269692"/>
            <a:ext cx="4410889" cy="3309937"/>
          </a:xfr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075007"/>
            <a:ext cx="5429345" cy="40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ПРОСМОТР И ОБСУЖДЕНИЕ ФИЛЬМА «ТВОЙ ВЫБОР»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4" y="2332662"/>
            <a:ext cx="5365957" cy="274627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24" y="2332662"/>
            <a:ext cx="4553612" cy="2746278"/>
          </a:xfrm>
        </p:spPr>
      </p:pic>
    </p:spTree>
    <p:extLst>
      <p:ext uri="{BB962C8B-B14F-4D97-AF65-F5344CB8AC3E}">
        <p14:creationId xmlns:p14="http://schemas.microsoft.com/office/powerpoint/2010/main" val="13471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</TotalTime>
  <Words>47</Words>
  <Application>Microsoft Office PowerPoint</Application>
  <PresentationFormat>Широкоэкранный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Garamond</vt:lpstr>
      <vt:lpstr>Натуральные материалы</vt:lpstr>
      <vt:lpstr>БЕЗОПАСНОСТЬ ДЕТСТВА –  ЗАБОТА ОБЩАЯ</vt:lpstr>
      <vt:lpstr> ОБРАЗОВАТЕЛЬНЫЙ КВИЗ БУДЬ НА ШАГ ВПЕРЕДИ. СЕРЕТЫ ЛИЧНОЙ БЕЗОПАСНОСТИ.</vt:lpstr>
      <vt:lpstr>УРОК ЗДОРОВЬЯ «ЗДОРОВЫМ БЫТЬ ЗДОРОВО»</vt:lpstr>
      <vt:lpstr>МАСТЕР- КЛАСС ПО ОКАЗАНИЮ ПЕРВОЙ ПОМОЩИ </vt:lpstr>
      <vt:lpstr>ИГРА КВЕСТ ПО ПРАВИЛАМ ДОРОЖНОГО ДВИЖЕНИЯ</vt:lpstr>
      <vt:lpstr>ВЫСТАВКА В ШКОЛЬНОЙ БИБЛИОТЕКЕ</vt:lpstr>
      <vt:lpstr>ПРОСМОТР И ОБСУЖДЕНИЕ ФИЛЬМА «ПРЕДАТЕЛЬСТВО»</vt:lpstr>
      <vt:lpstr>ПРОСМОТР И ОБСУЖДЕНИЕ ФИЛЬМА «ТВОЙ ВЫБОР»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4</cp:revision>
  <dcterms:created xsi:type="dcterms:W3CDTF">2026-03-30T21:01:26Z</dcterms:created>
  <dcterms:modified xsi:type="dcterms:W3CDTF">2026-03-30T21:29:38Z</dcterms:modified>
</cp:coreProperties>
</file>