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77892-DDBF-4D3E-AE60-2263D714C742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4A98E-0C75-467F-9EF7-F19B9CA48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681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77892-DDBF-4D3E-AE60-2263D714C742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4A98E-0C75-467F-9EF7-F19B9CA48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66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77892-DDBF-4D3E-AE60-2263D714C742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4A98E-0C75-467F-9EF7-F19B9CA48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378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77892-DDBF-4D3E-AE60-2263D714C742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4A98E-0C75-467F-9EF7-F19B9CA4881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8305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77892-DDBF-4D3E-AE60-2263D714C742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4A98E-0C75-467F-9EF7-F19B9CA48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647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77892-DDBF-4D3E-AE60-2263D714C742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4A98E-0C75-467F-9EF7-F19B9CA48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4871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77892-DDBF-4D3E-AE60-2263D714C742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4A98E-0C75-467F-9EF7-F19B9CA48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458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77892-DDBF-4D3E-AE60-2263D714C742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4A98E-0C75-467F-9EF7-F19B9CA48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902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77892-DDBF-4D3E-AE60-2263D714C742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4A98E-0C75-467F-9EF7-F19B9CA48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388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77892-DDBF-4D3E-AE60-2263D714C742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4A98E-0C75-467F-9EF7-F19B9CA48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253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77892-DDBF-4D3E-AE60-2263D714C742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4A98E-0C75-467F-9EF7-F19B9CA48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398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77892-DDBF-4D3E-AE60-2263D714C742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4A98E-0C75-467F-9EF7-F19B9CA48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885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77892-DDBF-4D3E-AE60-2263D714C742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4A98E-0C75-467F-9EF7-F19B9CA48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045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77892-DDBF-4D3E-AE60-2263D714C742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4A98E-0C75-467F-9EF7-F19B9CA48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622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77892-DDBF-4D3E-AE60-2263D714C742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4A98E-0C75-467F-9EF7-F19B9CA48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348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77892-DDBF-4D3E-AE60-2263D714C742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4A98E-0C75-467F-9EF7-F19B9CA48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586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77892-DDBF-4D3E-AE60-2263D714C742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4A98E-0C75-467F-9EF7-F19B9CA48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265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9477892-DDBF-4D3E-AE60-2263D714C742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4A98E-0C75-467F-9EF7-F19B9CA48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6995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4683" y="798576"/>
            <a:ext cx="8825658" cy="3329581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Мартынов Николай Валерьевич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13.02.1971.- 05.01.2024</a:t>
            </a:r>
            <a:endParaRPr lang="ru-RU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218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379" y="2052638"/>
            <a:ext cx="5597018" cy="4195762"/>
          </a:xfrm>
        </p:spPr>
      </p:pic>
    </p:spTree>
    <p:extLst>
      <p:ext uri="{BB962C8B-B14F-4D97-AF65-F5344CB8AC3E}">
        <p14:creationId xmlns:p14="http://schemas.microsoft.com/office/powerpoint/2010/main" val="3254870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C:\Users\%D0%A2%D0%B0%D1%82%D1%8C%D1%8F%D0%BD%D0%B0\Desktop\%D0%9D%D0%B8%D0%BA%D0%BE%D0%BB%D0%B0%D0%B9 %D0%9C%D0%B0%D1%80%D1%82%D1%8B%D0%BD%D0%BE%D0%B2\i (7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C:\Users\%D0%A2%D0%B0%D1%82%D1%8C%D1%8F%D0%BD%D0%B0\Desktop\%D0%9D%D0%B8%D0%BA%D0%BE%D0%BB%D0%B0%D0%B9 %D0%9C%D0%B0%D1%80%D1%82%D1%8B%D0%BD%D0%BE%D0%B2\i (7)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648" y="7937"/>
            <a:ext cx="9067110" cy="692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997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134600" cy="72301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02" y="1298448"/>
            <a:ext cx="7011609" cy="504477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4464" y="2505079"/>
            <a:ext cx="5907536" cy="43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621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34"/>
          <a:stretch/>
        </p:blipFill>
        <p:spPr>
          <a:xfrm rot="16200000">
            <a:off x="6604499" y="996427"/>
            <a:ext cx="3737102" cy="595048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05" y="543511"/>
            <a:ext cx="3846467" cy="583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115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0318" y="896714"/>
            <a:ext cx="3129236" cy="43513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1808" y="164592"/>
            <a:ext cx="4401128" cy="53227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210570" y="3070077"/>
            <a:ext cx="3977642" cy="328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677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04" y="1222121"/>
            <a:ext cx="3263503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826" y="457200"/>
            <a:ext cx="3634740" cy="48463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7511" y="1018762"/>
            <a:ext cx="3124415" cy="416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702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14" y="115696"/>
            <a:ext cx="3371598" cy="6554655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922" y="0"/>
            <a:ext cx="5043678" cy="672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927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4208" y="365125"/>
            <a:ext cx="9689592" cy="78701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6840" y="1395856"/>
            <a:ext cx="3989832" cy="53197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2170" y="1329658"/>
            <a:ext cx="4022550" cy="536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716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540240" cy="64985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01346" y="866380"/>
            <a:ext cx="4444830" cy="5821029"/>
          </a:xfrm>
        </p:spPr>
      </p:pic>
    </p:spTree>
    <p:extLst>
      <p:ext uri="{BB962C8B-B14F-4D97-AF65-F5344CB8AC3E}">
        <p14:creationId xmlns:p14="http://schemas.microsoft.com/office/powerpoint/2010/main" val="26743465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30</TotalTime>
  <Words>6</Words>
  <Application>Microsoft Office PowerPoint</Application>
  <PresentationFormat>Широкоэкранный</PresentationFormat>
  <Paragraphs>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Ион</vt:lpstr>
      <vt:lpstr>Мартынов Николай Валерьевич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Мартынов Николай Валерьевич</dc:title>
  <dc:creator>Татьяна</dc:creator>
  <cp:lastModifiedBy>Татьяна</cp:lastModifiedBy>
  <cp:revision>5</cp:revision>
  <dcterms:created xsi:type="dcterms:W3CDTF">2024-11-28T16:52:54Z</dcterms:created>
  <dcterms:modified xsi:type="dcterms:W3CDTF">2024-11-28T17:41:58Z</dcterms:modified>
</cp:coreProperties>
</file>