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3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4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7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3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1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1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4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5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9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64F67-AF8B-4561-A0F9-8366B1A19EE7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1385-5449-4298-AD8E-57443AD94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06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8429" y="5208752"/>
            <a:ext cx="3374873" cy="1646841"/>
          </a:xfrm>
          <a:custGeom>
            <a:avLst/>
            <a:gdLst/>
            <a:ahLst/>
            <a:cxnLst/>
            <a:rect l="l" t="t" r="r" b="b"/>
            <a:pathLst>
              <a:path w="3721734" h="1816100">
                <a:moveTo>
                  <a:pt x="1678129" y="0"/>
                </a:moveTo>
                <a:lnTo>
                  <a:pt x="1629921" y="384"/>
                </a:lnTo>
                <a:lnTo>
                  <a:pt x="1582525" y="3002"/>
                </a:lnTo>
                <a:lnTo>
                  <a:pt x="1535986" y="7839"/>
                </a:lnTo>
                <a:lnTo>
                  <a:pt x="1490350" y="14880"/>
                </a:lnTo>
                <a:lnTo>
                  <a:pt x="1445664" y="24111"/>
                </a:lnTo>
                <a:lnTo>
                  <a:pt x="1401972" y="35515"/>
                </a:lnTo>
                <a:lnTo>
                  <a:pt x="1359321" y="49079"/>
                </a:lnTo>
                <a:lnTo>
                  <a:pt x="1317757" y="64787"/>
                </a:lnTo>
                <a:lnTo>
                  <a:pt x="1277324" y="82624"/>
                </a:lnTo>
                <a:lnTo>
                  <a:pt x="1238070" y="102575"/>
                </a:lnTo>
                <a:lnTo>
                  <a:pt x="1200040" y="124626"/>
                </a:lnTo>
                <a:lnTo>
                  <a:pt x="1163279" y="148762"/>
                </a:lnTo>
                <a:lnTo>
                  <a:pt x="1127834" y="174967"/>
                </a:lnTo>
                <a:lnTo>
                  <a:pt x="1093750" y="203226"/>
                </a:lnTo>
                <a:lnTo>
                  <a:pt x="1061074" y="233525"/>
                </a:lnTo>
                <a:lnTo>
                  <a:pt x="1029851" y="265849"/>
                </a:lnTo>
                <a:lnTo>
                  <a:pt x="1000126" y="300182"/>
                </a:lnTo>
                <a:lnTo>
                  <a:pt x="971946" y="336510"/>
                </a:lnTo>
                <a:lnTo>
                  <a:pt x="945356" y="374818"/>
                </a:lnTo>
                <a:lnTo>
                  <a:pt x="0" y="1815909"/>
                </a:lnTo>
                <a:lnTo>
                  <a:pt x="3721541" y="1815909"/>
                </a:lnTo>
                <a:lnTo>
                  <a:pt x="3721541" y="598991"/>
                </a:lnTo>
                <a:lnTo>
                  <a:pt x="2034458" y="61115"/>
                </a:lnTo>
                <a:lnTo>
                  <a:pt x="1981852" y="45443"/>
                </a:lnTo>
                <a:lnTo>
                  <a:pt x="1929737" y="32110"/>
                </a:lnTo>
                <a:lnTo>
                  <a:pt x="1878159" y="21101"/>
                </a:lnTo>
                <a:lnTo>
                  <a:pt x="1827163" y="12400"/>
                </a:lnTo>
                <a:lnTo>
                  <a:pt x="1776795" y="5993"/>
                </a:lnTo>
                <a:lnTo>
                  <a:pt x="1727102" y="1864"/>
                </a:lnTo>
                <a:lnTo>
                  <a:pt x="1678129" y="0"/>
                </a:lnTo>
                <a:close/>
              </a:path>
            </a:pathLst>
          </a:custGeom>
          <a:solidFill>
            <a:srgbClr val="5C5EE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grpSp>
        <p:nvGrpSpPr>
          <p:cNvPr id="3" name="object 3"/>
          <p:cNvGrpSpPr/>
          <p:nvPr/>
        </p:nvGrpSpPr>
        <p:grpSpPr>
          <a:xfrm>
            <a:off x="1248966" y="3557259"/>
            <a:ext cx="3600018" cy="3298288"/>
            <a:chOff x="1498" y="3922865"/>
            <a:chExt cx="3970020" cy="3637279"/>
          </a:xfrm>
        </p:grpSpPr>
        <p:sp>
          <p:nvSpPr>
            <p:cNvPr id="4" name="object 4"/>
            <p:cNvSpPr/>
            <p:nvPr/>
          </p:nvSpPr>
          <p:spPr>
            <a:xfrm>
              <a:off x="1498" y="3922865"/>
              <a:ext cx="3961765" cy="3609975"/>
            </a:xfrm>
            <a:custGeom>
              <a:avLst/>
              <a:gdLst/>
              <a:ahLst/>
              <a:cxnLst/>
              <a:rect l="l" t="t" r="r" b="b"/>
              <a:pathLst>
                <a:path w="3961765" h="3609975">
                  <a:moveTo>
                    <a:pt x="675857" y="0"/>
                  </a:moveTo>
                  <a:lnTo>
                    <a:pt x="628999" y="337"/>
                  </a:lnTo>
                  <a:lnTo>
                    <a:pt x="582709" y="2783"/>
                  </a:lnTo>
                  <a:lnTo>
                    <a:pt x="537024" y="7323"/>
                  </a:lnTo>
                  <a:lnTo>
                    <a:pt x="491983" y="13942"/>
                  </a:lnTo>
                  <a:lnTo>
                    <a:pt x="447623" y="22628"/>
                  </a:lnTo>
                  <a:lnTo>
                    <a:pt x="403981" y="33367"/>
                  </a:lnTo>
                  <a:lnTo>
                    <a:pt x="361097" y="46144"/>
                  </a:lnTo>
                  <a:lnTo>
                    <a:pt x="319006" y="60946"/>
                  </a:lnTo>
                  <a:lnTo>
                    <a:pt x="277749" y="77759"/>
                  </a:lnTo>
                  <a:lnTo>
                    <a:pt x="237361" y="96569"/>
                  </a:lnTo>
                  <a:lnTo>
                    <a:pt x="197882" y="117363"/>
                  </a:lnTo>
                  <a:lnTo>
                    <a:pt x="159349" y="140126"/>
                  </a:lnTo>
                  <a:lnTo>
                    <a:pt x="121799" y="164846"/>
                  </a:lnTo>
                  <a:lnTo>
                    <a:pt x="85271" y="191507"/>
                  </a:lnTo>
                  <a:lnTo>
                    <a:pt x="49802" y="220097"/>
                  </a:lnTo>
                  <a:lnTo>
                    <a:pt x="15431" y="250601"/>
                  </a:lnTo>
                  <a:lnTo>
                    <a:pt x="0" y="265646"/>
                  </a:lnTo>
                  <a:lnTo>
                    <a:pt x="0" y="3609936"/>
                  </a:lnTo>
                  <a:lnTo>
                    <a:pt x="2795785" y="3609936"/>
                  </a:lnTo>
                  <a:lnTo>
                    <a:pt x="3961231" y="2089238"/>
                  </a:lnTo>
                  <a:lnTo>
                    <a:pt x="3961231" y="1171468"/>
                  </a:lnTo>
                  <a:lnTo>
                    <a:pt x="3949306" y="1152180"/>
                  </a:lnTo>
                  <a:lnTo>
                    <a:pt x="3924007" y="1115815"/>
                  </a:lnTo>
                  <a:lnTo>
                    <a:pt x="3896938" y="1081234"/>
                  </a:lnTo>
                  <a:lnTo>
                    <a:pt x="3868141" y="1048600"/>
                  </a:lnTo>
                  <a:lnTo>
                    <a:pt x="3837659" y="1018074"/>
                  </a:lnTo>
                  <a:lnTo>
                    <a:pt x="3805535" y="989819"/>
                  </a:lnTo>
                  <a:lnTo>
                    <a:pt x="3771811" y="963996"/>
                  </a:lnTo>
                  <a:lnTo>
                    <a:pt x="3736529" y="940768"/>
                  </a:lnTo>
                  <a:lnTo>
                    <a:pt x="3699733" y="920296"/>
                  </a:lnTo>
                  <a:lnTo>
                    <a:pt x="3661465" y="902744"/>
                  </a:lnTo>
                  <a:lnTo>
                    <a:pt x="3621768" y="888273"/>
                  </a:lnTo>
                  <a:lnTo>
                    <a:pt x="1016579" y="57807"/>
                  </a:lnTo>
                  <a:lnTo>
                    <a:pt x="966807" y="43005"/>
                  </a:lnTo>
                  <a:lnTo>
                    <a:pt x="917337" y="30407"/>
                  </a:lnTo>
                  <a:lnTo>
                    <a:pt x="868209" y="20000"/>
                  </a:lnTo>
                  <a:lnTo>
                    <a:pt x="819458" y="11769"/>
                  </a:lnTo>
                  <a:lnTo>
                    <a:pt x="771125" y="5702"/>
                  </a:lnTo>
                  <a:lnTo>
                    <a:pt x="723245" y="1783"/>
                  </a:lnTo>
                  <a:lnTo>
                    <a:pt x="675857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" name="object 5"/>
            <p:cNvSpPr/>
            <p:nvPr/>
          </p:nvSpPr>
          <p:spPr>
            <a:xfrm>
              <a:off x="5511" y="6959669"/>
              <a:ext cx="3966210" cy="600710"/>
            </a:xfrm>
            <a:custGeom>
              <a:avLst/>
              <a:gdLst/>
              <a:ahLst/>
              <a:cxnLst/>
              <a:rect l="l" t="t" r="r" b="b"/>
              <a:pathLst>
                <a:path w="3966210" h="600709">
                  <a:moveTo>
                    <a:pt x="3169660" y="0"/>
                  </a:moveTo>
                  <a:lnTo>
                    <a:pt x="831272" y="6476"/>
                  </a:lnTo>
                  <a:lnTo>
                    <a:pt x="777304" y="7792"/>
                  </a:lnTo>
                  <a:lnTo>
                    <a:pt x="724659" y="11415"/>
                  </a:lnTo>
                  <a:lnTo>
                    <a:pt x="673387" y="17308"/>
                  </a:lnTo>
                  <a:lnTo>
                    <a:pt x="623537" y="25437"/>
                  </a:lnTo>
                  <a:lnTo>
                    <a:pt x="575158" y="35766"/>
                  </a:lnTo>
                  <a:lnTo>
                    <a:pt x="528299" y="48260"/>
                  </a:lnTo>
                  <a:lnTo>
                    <a:pt x="483009" y="62881"/>
                  </a:lnTo>
                  <a:lnTo>
                    <a:pt x="439337" y="79597"/>
                  </a:lnTo>
                  <a:lnTo>
                    <a:pt x="397333" y="98369"/>
                  </a:lnTo>
                  <a:lnTo>
                    <a:pt x="357046" y="119164"/>
                  </a:lnTo>
                  <a:lnTo>
                    <a:pt x="318524" y="141945"/>
                  </a:lnTo>
                  <a:lnTo>
                    <a:pt x="281817" y="166677"/>
                  </a:lnTo>
                  <a:lnTo>
                    <a:pt x="246974" y="193325"/>
                  </a:lnTo>
                  <a:lnTo>
                    <a:pt x="214044" y="221852"/>
                  </a:lnTo>
                  <a:lnTo>
                    <a:pt x="183077" y="252223"/>
                  </a:lnTo>
                  <a:lnTo>
                    <a:pt x="154120" y="284403"/>
                  </a:lnTo>
                  <a:lnTo>
                    <a:pt x="127224" y="318356"/>
                  </a:lnTo>
                  <a:lnTo>
                    <a:pt x="102438" y="354046"/>
                  </a:lnTo>
                  <a:lnTo>
                    <a:pt x="79810" y="391438"/>
                  </a:lnTo>
                  <a:lnTo>
                    <a:pt x="59390" y="430496"/>
                  </a:lnTo>
                  <a:lnTo>
                    <a:pt x="41227" y="471185"/>
                  </a:lnTo>
                  <a:lnTo>
                    <a:pt x="25370" y="513470"/>
                  </a:lnTo>
                  <a:lnTo>
                    <a:pt x="11868" y="557314"/>
                  </a:lnTo>
                  <a:lnTo>
                    <a:pt x="0" y="600335"/>
                  </a:lnTo>
                  <a:lnTo>
                    <a:pt x="3965808" y="600335"/>
                  </a:lnTo>
                  <a:lnTo>
                    <a:pt x="3943871" y="529441"/>
                  </a:lnTo>
                  <a:lnTo>
                    <a:pt x="3927070" y="490427"/>
                  </a:lnTo>
                  <a:lnTo>
                    <a:pt x="3907265" y="451812"/>
                  </a:lnTo>
                  <a:lnTo>
                    <a:pt x="3884614" y="413750"/>
                  </a:lnTo>
                  <a:lnTo>
                    <a:pt x="3859274" y="376397"/>
                  </a:lnTo>
                  <a:lnTo>
                    <a:pt x="3831402" y="339907"/>
                  </a:lnTo>
                  <a:lnTo>
                    <a:pt x="3801156" y="304436"/>
                  </a:lnTo>
                  <a:lnTo>
                    <a:pt x="3768693" y="270138"/>
                  </a:lnTo>
                  <a:lnTo>
                    <a:pt x="3734172" y="237169"/>
                  </a:lnTo>
                  <a:lnTo>
                    <a:pt x="3697748" y="205683"/>
                  </a:lnTo>
                  <a:lnTo>
                    <a:pt x="3659580" y="175836"/>
                  </a:lnTo>
                  <a:lnTo>
                    <a:pt x="3619826" y="147783"/>
                  </a:lnTo>
                  <a:lnTo>
                    <a:pt x="3578642" y="121678"/>
                  </a:lnTo>
                  <a:lnTo>
                    <a:pt x="3536187" y="97677"/>
                  </a:lnTo>
                  <a:lnTo>
                    <a:pt x="3492618" y="75934"/>
                  </a:lnTo>
                  <a:lnTo>
                    <a:pt x="3448091" y="56605"/>
                  </a:lnTo>
                  <a:lnTo>
                    <a:pt x="3402766" y="39845"/>
                  </a:lnTo>
                  <a:lnTo>
                    <a:pt x="3356798" y="25808"/>
                  </a:lnTo>
                  <a:lnTo>
                    <a:pt x="3310346" y="14650"/>
                  </a:lnTo>
                  <a:lnTo>
                    <a:pt x="3263568" y="6526"/>
                  </a:lnTo>
                  <a:lnTo>
                    <a:pt x="3216620" y="1591"/>
                  </a:lnTo>
                  <a:lnTo>
                    <a:pt x="3169660" y="0"/>
                  </a:lnTo>
                  <a:close/>
                </a:path>
              </a:pathLst>
            </a:custGeom>
            <a:solidFill>
              <a:srgbClr val="E3353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65737" y="987391"/>
            <a:ext cx="8207059" cy="1899676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122"/>
              </a:spcBef>
            </a:pPr>
            <a:r>
              <a:rPr lang="ru-RU" sz="4081" dirty="0"/>
              <a:t>Приготовление и контроль качества горячего питания в МБ СОШ №17 г. Орла  </a:t>
            </a:r>
            <a:endParaRPr sz="4081" dirty="0"/>
          </a:p>
        </p:txBody>
      </p:sp>
    </p:spTree>
    <p:extLst>
      <p:ext uri="{BB962C8B-B14F-4D97-AF65-F5344CB8AC3E}">
        <p14:creationId xmlns:p14="http://schemas.microsoft.com/office/powerpoint/2010/main" val="169346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0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332509"/>
            <a:ext cx="8520545" cy="5844454"/>
          </a:xfrm>
        </p:spPr>
      </p:pic>
    </p:spTree>
    <p:extLst>
      <p:ext uri="{BB962C8B-B14F-4D97-AF65-F5344CB8AC3E}">
        <p14:creationId xmlns:p14="http://schemas.microsoft.com/office/powerpoint/2010/main" val="399672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2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5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37" y="456766"/>
            <a:ext cx="8097527" cy="5915359"/>
          </a:xfrm>
        </p:spPr>
      </p:pic>
    </p:spTree>
    <p:extLst>
      <p:ext uri="{BB962C8B-B14F-4D97-AF65-F5344CB8AC3E}">
        <p14:creationId xmlns:p14="http://schemas.microsoft.com/office/powerpoint/2010/main" val="83649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585016"/>
            <a:ext cx="7800109" cy="56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52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Приготовление и контроль качества горячего питания в МБ СОШ №17 г. Орла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и контроль качества горячего питания в МБ СОШ №17 г. Орла  </dc:title>
  <dc:creator>Director</dc:creator>
  <cp:lastModifiedBy>Director</cp:lastModifiedBy>
  <cp:revision>2</cp:revision>
  <dcterms:created xsi:type="dcterms:W3CDTF">2025-04-30T13:49:09Z</dcterms:created>
  <dcterms:modified xsi:type="dcterms:W3CDTF">2025-04-30T13:50:07Z</dcterms:modified>
</cp:coreProperties>
</file>