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8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6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378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8305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647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487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58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90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8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5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9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88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4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2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34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8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6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9477892-DDBF-4D3E-AE60-2263D714C74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A98E-0C75-467F-9EF7-F19B9CA4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99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4683" y="798576"/>
            <a:ext cx="8825658" cy="332958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Мартынов Николай Валерьевич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13.02.1971.- 05.01.2024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7373689" y="3074756"/>
            <a:ext cx="6847603" cy="698091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3"/>
          <a:srcRect l="58271" t="8291" r="8729" b="44509"/>
          <a:stretch/>
        </p:blipFill>
        <p:spPr>
          <a:xfrm>
            <a:off x="331995" y="1065072"/>
            <a:ext cx="1645920" cy="316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1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584" y="774910"/>
            <a:ext cx="4264152" cy="5685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76" y="774910"/>
            <a:ext cx="4209288" cy="5612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321" y="11599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1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74" y="428476"/>
            <a:ext cx="8020685" cy="601264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321" y="11599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7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243" y="231296"/>
            <a:ext cx="8513805" cy="6383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321" y="0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3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40" y="990874"/>
            <a:ext cx="7211457" cy="4887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033" y="11599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89" y="0"/>
            <a:ext cx="465022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033" y="5799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4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:\Users\%D0%A2%D0%B0%D1%82%D1%8C%D1%8F%D0%BD%D0%B0\Desktop\%D0%9D%D0%B8%D0%BA%D0%BE%D0%BB%D0%B0%D0%B9 %D0%9C%D0%B0%D1%80%D1%82%D1%8B%D0%BD%D0%BE%D0%B2\i (7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C:\Users\%D0%A2%D0%B0%D1%82%D1%8C%D1%8F%D0%BD%D0%B0\Desktop\%D0%9D%D0%B8%D0%BA%D0%BE%D0%BB%D0%B0%D0%B9 %D0%9C%D0%B0%D1%80%D1%82%D1%8B%D0%BD%D0%BE%D0%B2\i (7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0"/>
            <a:ext cx="9067110" cy="6922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7373689" y="3074756"/>
            <a:ext cx="6847603" cy="6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97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3" y="82296"/>
            <a:ext cx="6298910" cy="45319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656" y="3200401"/>
            <a:ext cx="5100392" cy="3758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033" y="0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889" y="36404"/>
            <a:ext cx="701101" cy="6846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437" y="1728040"/>
            <a:ext cx="5950212" cy="4060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0" y="501520"/>
            <a:ext cx="40893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1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950" y="896713"/>
            <a:ext cx="3286738" cy="4570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2118" y="1293313"/>
            <a:ext cx="4570351" cy="37771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465" y="0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7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7"/>
          <a:stretch/>
        </p:blipFill>
        <p:spPr>
          <a:xfrm>
            <a:off x="916376" y="1408175"/>
            <a:ext cx="3263503" cy="34246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97" y="580832"/>
            <a:ext cx="4152377" cy="5536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177" y="11599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0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90" y="72347"/>
            <a:ext cx="5043678" cy="672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321" y="11599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7002" y="213484"/>
            <a:ext cx="4919473" cy="64426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321" y="11599"/>
            <a:ext cx="70110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465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119</TotalTime>
  <Words>6</Words>
  <Application>Microsoft Office PowerPoint</Application>
  <PresentationFormat>Широкоэкранный</PresentationFormat>
  <Paragraphs>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Ион</vt:lpstr>
      <vt:lpstr>Мартынов Николай Валерьевич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Мартынов Николай Валерьевич</dc:title>
  <dc:creator>Татьяна</dc:creator>
  <cp:lastModifiedBy>Татьяна</cp:lastModifiedBy>
  <cp:revision>16</cp:revision>
  <dcterms:created xsi:type="dcterms:W3CDTF">2024-11-28T16:52:54Z</dcterms:created>
  <dcterms:modified xsi:type="dcterms:W3CDTF">2024-12-03T18:30:49Z</dcterms:modified>
</cp:coreProperties>
</file>